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SOU PECADOR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PECADOR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8C8BA3F-B1C6-4265-9040-093373BB98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Senhor, meu Deus, </a:t>
            </a:r>
          </a:p>
          <a:p>
            <a:r>
              <a:rPr lang="pt-BR" dirty="0"/>
              <a:t>provaste a mim. </a:t>
            </a:r>
          </a:p>
          <a:p>
            <a:r>
              <a:rPr lang="pt-BR" dirty="0"/>
              <a:t>Tu sabes como vou falar; </a:t>
            </a:r>
          </a:p>
          <a:p>
            <a:r>
              <a:rPr lang="pt-BR" dirty="0"/>
              <a:t>Conheces todo o meu pensar. </a:t>
            </a:r>
          </a:p>
          <a:p>
            <a:r>
              <a:rPr lang="pt-BR" dirty="0"/>
              <a:t>Tu sabes como vou falar.</a:t>
            </a:r>
          </a:p>
        </p:txBody>
      </p:sp>
    </p:spTree>
    <p:extLst>
      <p:ext uri="{BB962C8B-B14F-4D97-AF65-F5344CB8AC3E}">
        <p14:creationId xmlns:p14="http://schemas.microsoft.com/office/powerpoint/2010/main" val="2211164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PECADOR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5A87F6-99D7-4EBE-B81A-AA5F9D46FA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pecador, dá-me perdão! </a:t>
            </a:r>
          </a:p>
          <a:p>
            <a:r>
              <a:rPr lang="pt-BR" dirty="0"/>
              <a:t>Segura minha débil mão! </a:t>
            </a:r>
          </a:p>
          <a:p>
            <a:r>
              <a:rPr lang="pt-BR" dirty="0"/>
              <a:t>Conduz meus </a:t>
            </a:r>
          </a:p>
          <a:p>
            <a:r>
              <a:rPr lang="pt-BR" dirty="0"/>
              <a:t>fracos pés, Senhor, </a:t>
            </a:r>
          </a:p>
          <a:p>
            <a:r>
              <a:rPr lang="pt-BR" dirty="0"/>
              <a:t>E louvarei meu Benfeitor!</a:t>
            </a:r>
          </a:p>
        </p:txBody>
      </p:sp>
    </p:spTree>
    <p:extLst>
      <p:ext uri="{BB962C8B-B14F-4D97-AF65-F5344CB8AC3E}">
        <p14:creationId xmlns:p14="http://schemas.microsoft.com/office/powerpoint/2010/main" val="1044155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PECADOR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A6A99C1-0B90-40FF-AEF8-C0B0C13629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Nas trevas e na clara luz,</a:t>
            </a:r>
          </a:p>
          <a:p>
            <a:r>
              <a:rPr lang="pt-BR" dirty="0"/>
              <a:t>A mão divina me conduz; </a:t>
            </a:r>
          </a:p>
          <a:p>
            <a:r>
              <a:rPr lang="pt-BR" dirty="0"/>
              <a:t>E, confiando em Ti, Senhor, </a:t>
            </a:r>
          </a:p>
          <a:p>
            <a:r>
              <a:rPr lang="pt-BR" dirty="0"/>
              <a:t>De Teu poder cercado estou. </a:t>
            </a:r>
          </a:p>
        </p:txBody>
      </p:sp>
    </p:spTree>
    <p:extLst>
      <p:ext uri="{BB962C8B-B14F-4D97-AF65-F5344CB8AC3E}">
        <p14:creationId xmlns:p14="http://schemas.microsoft.com/office/powerpoint/2010/main" val="2528077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PECADOR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5A87F6-99D7-4EBE-B81A-AA5F9D46FA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pecador, dá-me perdão! </a:t>
            </a:r>
          </a:p>
          <a:p>
            <a:r>
              <a:rPr lang="pt-BR" dirty="0"/>
              <a:t>Segura minha débil mão! </a:t>
            </a:r>
          </a:p>
          <a:p>
            <a:r>
              <a:rPr lang="pt-BR" dirty="0"/>
              <a:t>Conduz meus </a:t>
            </a:r>
          </a:p>
          <a:p>
            <a:r>
              <a:rPr lang="pt-BR" dirty="0"/>
              <a:t>fracos pés, Senhor, </a:t>
            </a:r>
          </a:p>
          <a:p>
            <a:r>
              <a:rPr lang="pt-BR" dirty="0"/>
              <a:t>E louvarei meu Benfeitor!</a:t>
            </a:r>
          </a:p>
        </p:txBody>
      </p:sp>
    </p:spTree>
    <p:extLst>
      <p:ext uri="{BB962C8B-B14F-4D97-AF65-F5344CB8AC3E}">
        <p14:creationId xmlns:p14="http://schemas.microsoft.com/office/powerpoint/2010/main" val="496406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PECADOR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375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E00B9DA1-8670-4D5E-91D2-12D441DD2D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Deus da minha salvação, </a:t>
            </a:r>
          </a:p>
          <a:p>
            <a:r>
              <a:rPr lang="pt-BR" dirty="0"/>
              <a:t>Pesquisa, pois, meu coração; </a:t>
            </a:r>
          </a:p>
          <a:p>
            <a:r>
              <a:rPr lang="pt-BR" dirty="0"/>
              <a:t>Vem me limpar, </a:t>
            </a:r>
          </a:p>
          <a:p>
            <a:r>
              <a:rPr lang="pt-BR" dirty="0"/>
              <a:t>se houver em mim </a:t>
            </a:r>
          </a:p>
          <a:p>
            <a:r>
              <a:rPr lang="pt-BR" dirty="0"/>
              <a:t>Qualquer ofensa contra Ti.</a:t>
            </a:r>
          </a:p>
        </p:txBody>
      </p:sp>
    </p:spTree>
    <p:extLst>
      <p:ext uri="{BB962C8B-B14F-4D97-AF65-F5344CB8AC3E}">
        <p14:creationId xmlns:p14="http://schemas.microsoft.com/office/powerpoint/2010/main" val="828737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SOU PECADOR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375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5A87F6-99D7-4EBE-B81A-AA5F9D46FA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Sou pecador, dá-me perdão! </a:t>
            </a:r>
          </a:p>
          <a:p>
            <a:r>
              <a:rPr lang="pt-BR" dirty="0"/>
              <a:t>Segura minha débil mão! </a:t>
            </a:r>
          </a:p>
          <a:p>
            <a:r>
              <a:rPr lang="pt-BR" dirty="0"/>
              <a:t>Conduz meus </a:t>
            </a:r>
          </a:p>
          <a:p>
            <a:r>
              <a:rPr lang="pt-BR" dirty="0"/>
              <a:t>fracos pés, Senhor, </a:t>
            </a:r>
          </a:p>
          <a:p>
            <a:r>
              <a:rPr lang="pt-BR" dirty="0"/>
              <a:t>E louvarei meu Benfeitor!</a:t>
            </a:r>
          </a:p>
        </p:txBody>
      </p:sp>
    </p:spTree>
    <p:extLst>
      <p:ext uri="{BB962C8B-B14F-4D97-AF65-F5344CB8AC3E}">
        <p14:creationId xmlns:p14="http://schemas.microsoft.com/office/powerpoint/2010/main" val="3204156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131</Words>
  <Application>Microsoft Office PowerPoint</Application>
  <PresentationFormat>Apresentação na tela (16:9)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SOU PECADOR</vt:lpstr>
      <vt:lpstr>SOU PECADOR</vt:lpstr>
      <vt:lpstr>SOU PECADOR</vt:lpstr>
      <vt:lpstr>SOU PECADOR</vt:lpstr>
      <vt:lpstr>SOU PECADOR</vt:lpstr>
      <vt:lpstr>SOU PECADOR</vt:lpstr>
      <vt:lpstr>SOU PECADOR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2019-06-12T22:48:46Z</dcterms:modified>
</cp:coreProperties>
</file>

<file path=docProps/thumbnail.jpeg>
</file>